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C0A1C-28EA-4113-89A5-8A3821D373CE}" type="datetimeFigureOut">
              <a:rPr lang="pt-BR" smtClean="0"/>
              <a:t>06/06/2014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F0C61-F078-4545-9CDE-26F17232F4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3971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C0A1C-28EA-4113-89A5-8A3821D373CE}" type="datetimeFigureOut">
              <a:rPr lang="pt-BR" smtClean="0"/>
              <a:t>06/06/2014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F0C61-F078-4545-9CDE-26F17232F4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3395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C0A1C-28EA-4113-89A5-8A3821D373CE}" type="datetimeFigureOut">
              <a:rPr lang="pt-BR" smtClean="0"/>
              <a:t>06/06/2014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F0C61-F078-4545-9CDE-26F17232F4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8471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C0A1C-28EA-4113-89A5-8A3821D373CE}" type="datetimeFigureOut">
              <a:rPr lang="pt-BR" smtClean="0"/>
              <a:t>06/06/2014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F0C61-F078-4545-9CDE-26F17232F4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6494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C0A1C-28EA-4113-89A5-8A3821D373CE}" type="datetimeFigureOut">
              <a:rPr lang="pt-BR" smtClean="0"/>
              <a:t>06/06/2014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F0C61-F078-4545-9CDE-26F17232F4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9869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C0A1C-28EA-4113-89A5-8A3821D373CE}" type="datetimeFigureOut">
              <a:rPr lang="pt-BR" smtClean="0"/>
              <a:t>06/06/2014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F0C61-F078-4545-9CDE-26F17232F4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6570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C0A1C-28EA-4113-89A5-8A3821D373CE}" type="datetimeFigureOut">
              <a:rPr lang="pt-BR" smtClean="0"/>
              <a:t>06/06/2014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F0C61-F078-4545-9CDE-26F17232F4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5580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C0A1C-28EA-4113-89A5-8A3821D373CE}" type="datetimeFigureOut">
              <a:rPr lang="pt-BR" smtClean="0"/>
              <a:t>06/06/2014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F0C61-F078-4545-9CDE-26F17232F4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6492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C0A1C-28EA-4113-89A5-8A3821D373CE}" type="datetimeFigureOut">
              <a:rPr lang="pt-BR" smtClean="0"/>
              <a:t>06/06/2014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F0C61-F078-4545-9CDE-26F17232F4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6731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C0A1C-28EA-4113-89A5-8A3821D373CE}" type="datetimeFigureOut">
              <a:rPr lang="pt-BR" smtClean="0"/>
              <a:t>06/06/2014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F0C61-F078-4545-9CDE-26F17232F4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44762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C0A1C-28EA-4113-89A5-8A3821D373CE}" type="datetimeFigureOut">
              <a:rPr lang="pt-BR" smtClean="0"/>
              <a:t>06/06/2014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F0C61-F078-4545-9CDE-26F17232F4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1722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CC0A1C-28EA-4113-89A5-8A3821D373CE}" type="datetimeFigureOut">
              <a:rPr lang="pt-BR" smtClean="0"/>
              <a:t>06/06/2014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0F0C61-F078-4545-9CDE-26F17232F4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0567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1325" y="995362"/>
            <a:ext cx="6229350" cy="486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134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9875" y="1019175"/>
            <a:ext cx="6572250" cy="481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4271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1325" y="995362"/>
            <a:ext cx="6229350" cy="486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496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1325" y="995362"/>
            <a:ext cx="6229350" cy="486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283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1325" y="995362"/>
            <a:ext cx="6229350" cy="486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116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2737" y="781050"/>
            <a:ext cx="6486525" cy="529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8867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1787" y="762000"/>
            <a:ext cx="6448425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6527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8462" y="938212"/>
            <a:ext cx="6315075" cy="498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0819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337" y="1062037"/>
            <a:ext cx="6791325" cy="473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263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762000"/>
            <a:ext cx="6705600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8994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7012" y="738187"/>
            <a:ext cx="6657975" cy="538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3796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6062" y="814387"/>
            <a:ext cx="6619875" cy="522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2376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375" y="1062037"/>
            <a:ext cx="6953250" cy="473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3243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1787" y="1285875"/>
            <a:ext cx="6448425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9709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375" y="1004887"/>
            <a:ext cx="6953250" cy="484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2475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4150" y="933450"/>
            <a:ext cx="6743700" cy="499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4038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8925" y="890587"/>
            <a:ext cx="6534150" cy="507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002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8462" y="1347787"/>
            <a:ext cx="6315075" cy="4162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67708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Widescreen</PresentationFormat>
  <Paragraphs>0</Paragraphs>
  <Slides>18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Usuário</dc:creator>
  <cp:lastModifiedBy>Usuário</cp:lastModifiedBy>
  <cp:revision>2</cp:revision>
  <dcterms:created xsi:type="dcterms:W3CDTF">2014-06-07T00:31:09Z</dcterms:created>
  <dcterms:modified xsi:type="dcterms:W3CDTF">2014-06-07T00:36:53Z</dcterms:modified>
</cp:coreProperties>
</file>